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000240"/>
            <a:ext cx="6172200" cy="1894362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размещение </a:t>
            </a:r>
            <a:r>
              <a:rPr lang="ru-RU" b="1" dirty="0" smtClean="0"/>
              <a:t>посевов рапса в 2023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857760"/>
            <a:ext cx="3771904" cy="99535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Грязнова Александра Николаевна - руководитель отдела социально-экономического развития села Администрации Кривошеинского района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628652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Апрель 2023</a:t>
            </a:r>
            <a:endParaRPr lang="ru-RU" sz="1400" dirty="0"/>
          </a:p>
        </p:txBody>
      </p:sp>
      <p:pic>
        <p:nvPicPr>
          <p:cNvPr id="5" name="Picture 2" descr="D: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42852"/>
            <a:ext cx="1571636" cy="196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11741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00760" y="2500306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СПК «Белосток»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Посевы рапса 1200 га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тдел\2023\выездное совещание\пчелы\володино-рыбалово 2.png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-785850" y="0"/>
            <a:ext cx="1202701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428860" y="928670"/>
            <a:ext cx="6429420" cy="607223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43438" y="250030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8992" y="21431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Марченко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6380" y="292893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54" y="42862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Егоров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27146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Стрельцова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10001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6314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Гуммер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10001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86612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Денисенко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33</Words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размещение посевов рапса в 2023 году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в пчеловодстве на территории Кривошеинского района, размещение посевов рапса в 2023 году</dc:title>
  <dc:creator>СХ01</dc:creator>
  <cp:lastModifiedBy>СХ01</cp:lastModifiedBy>
  <cp:revision>22</cp:revision>
  <dcterms:created xsi:type="dcterms:W3CDTF">2023-04-25T01:30:35Z</dcterms:created>
  <dcterms:modified xsi:type="dcterms:W3CDTF">2023-05-26T01:18:49Z</dcterms:modified>
</cp:coreProperties>
</file>